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DDD2D-9711-499A-B9BB-3F4187923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F2BC4-7CE1-4987-A93B-803E20530A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65478-5DF1-4955-9CCE-38C1872189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C7776-B7C4-4055-A0DA-F0DF5E892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1D90C0-7880-4466-94D5-4FBDCACDB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397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99F14-1B80-4A48-B1BA-EB072E63F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62EBFB-894D-4631-84C1-106CEE8B41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FA7A5C-1FCD-42C2-9BD1-654A43C03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F36354-F47F-4532-AA2F-47F0103D9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BBE97-6558-4918-8A2B-91A35E77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46367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3BE65C-D11B-4B86-90EB-D8380B2A8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0F0F81-B73D-4138-A7E6-F73441A66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B24FE7-EB67-4961-9201-D33B47B7C1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0A457-F738-4D81-9DC2-EA290E992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91A351-0F96-4BE6-9551-F183DF562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5087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EC2C9-6E26-4812-84E7-634EC51AA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64A3EE-74CF-4896-A827-3B51095CC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2AC39-5FC7-482C-A4C2-CBB894D46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CD5FBF-83AB-4F2A-B077-B7984531F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A0B10-69CC-4A5B-854E-B945D2AF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871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2F55F-79BB-4DD0-B73F-0DC5821CF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4DFF0-5168-42AF-AD2D-888BEA90FE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DC4C61-BEA2-42D9-ADEC-48A92879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41764C-4769-41CD-88A3-3847B2F75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27FA5D-5462-488E-B187-4BBD7195F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96725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E4999-6016-474A-9BBD-AEC95F6E1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7BBFF-AAC8-4C50-AD54-1D78C9774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842AA-3988-4BC7-894B-BF72A4F250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90132D-2ED8-4142-ABD0-B93B6C2E4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6957FE-3CC5-44CF-B443-85EABAC5B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8A4269-32BE-4C09-9180-17961EE39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5290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9359-7810-4EFC-BBDB-713AFE7CF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60C49-B9D4-4D15-896F-E6DF7742D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B2F96D-C059-4F9E-B954-16FBB327BA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71A6D2-D8D6-46BB-8E6B-211EB24F71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206A7B-EA7A-49E4-9899-B404BCFD4A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29E3ED-DDEE-4158-A691-D0BB68A15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814C75-373A-41EE-85C4-0CFDD464AE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C40F70-AAF4-40EF-8C9B-2733296FCC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530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543DC-BBCA-4976-BB56-3DFB88BA2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3374D6-A7E4-4FD9-A531-9102A4A4A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24F1BD-F6EA-4D99-B8E1-F91A0D56F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9A858A-83BD-414A-8581-A40757F8F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68487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D20F27-76FB-4A50-BB3E-4D9612D4F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BAB647-D331-4162-A24F-D1E302863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066E90-AA76-4B79-AB17-7B5C97FB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58476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EE0F3-5661-47CC-8C20-B3FB3981D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6127C-A152-4866-8947-C8765F94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B0AEAD-D11C-4517-8DE8-7223865AF4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27D23F-EBE2-4080-A91C-7F6D28B6E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6DBB9-8C52-43E1-8EFC-E2A78A540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12C11-9D7B-425B-9D27-9223DF9CC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606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3FF3A-D4D7-4FFC-A5CA-9918C9DDD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72B2A97-76AA-47CD-B83F-A4B415AB12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D71667-C5F6-41C3-BB57-6F2515D236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9EDF1-E631-4733-A3C3-7F5CEFF8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881402-A61E-474E-91F6-8C5F4238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0D386-63A9-417C-947E-F3D2C84EE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8370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AA6732-20B3-4939-B334-75695013B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C75560-3B23-49AE-B222-184588C87A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0D2E1-74BF-41BA-97EF-9A9FF0EF6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6EFDF-FB6D-40CF-BC05-B8A23D647A10}" type="datetimeFigureOut">
              <a:rPr lang="sk-SK" smtClean="0"/>
              <a:t>7. 11. 2021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D2EC35-6A73-4987-BA31-68C725BB6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5247B-608D-40D4-96F8-DB66977A2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96628-8BA4-4238-92BA-17ACD60DC20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32049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sk@ssk.s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CA89E-14DA-415D-9ABB-9E086DF44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94744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sk-SK" dirty="0"/>
              <a:t>17.12.2021 sa uskutočnia Voľby riadiaceho orgánu Výbor SSK na obdobie 2022 – 2026.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A0B611-E0D3-433D-ADA9-B213EF57A0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561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sk-SK" dirty="0"/>
              <a:t>Miesto konania: Bratislava, bude upresnené</a:t>
            </a:r>
          </a:p>
          <a:p>
            <a:r>
              <a:rPr lang="sk-SK" dirty="0"/>
              <a:t>Čas konania: 17.12.2021, 9.00 – 11.00 hod.</a:t>
            </a:r>
          </a:p>
          <a:p>
            <a:r>
              <a:rPr lang="sk-SK" dirty="0"/>
              <a:t>Zúčastniť sa a hlasovať môžu len aktívni členovia SSK (s platným členstvom).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3E5E7-B439-4657-9310-EBC3BA5EB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468" y="606498"/>
            <a:ext cx="1018309" cy="112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2108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54D3D-9319-4203-9F99-DB4F4AEFC3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8753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sk-SK" dirty="0"/>
              <a:t>Ak ste členom SSK a máte záujem v najbližších 5 rokoch formovať jej smerovanie kandidujte do Výboru SSK na funkčné obdobie 2022 – 2026. Prípadný záujem vyjadrite vo forme mailu na </a:t>
            </a:r>
            <a:r>
              <a:rPr lang="sk-SK" dirty="0">
                <a:hlinkClick r:id="rId2"/>
              </a:rPr>
              <a:t>ssk@ssk.sk</a:t>
            </a:r>
            <a:r>
              <a:rPr lang="sk-SK" dirty="0"/>
              <a:t> pod názvom „</a:t>
            </a:r>
            <a:r>
              <a:rPr lang="sk-SK" b="1" dirty="0"/>
              <a:t>Kandidát 2021</a:t>
            </a:r>
            <a:r>
              <a:rPr lang="sk-SK" dirty="0"/>
              <a:t>“.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951793-C621-48D6-8971-42BAFED58E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468" y="606498"/>
            <a:ext cx="1018309" cy="112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85D805-738D-4E03-86E8-758B3140B0D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69116" y="3966932"/>
            <a:ext cx="3853767" cy="2671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849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90F066-FACB-4783-9143-9CCCCC1F4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30837"/>
            <a:ext cx="12192000" cy="52271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E31C88D6-370D-4F0C-ACEB-E719D8D3DF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872" y="1797345"/>
            <a:ext cx="6872926" cy="4351338"/>
          </a:xfrm>
        </p:spPr>
        <p:txBody>
          <a:bodyPr/>
          <a:lstStyle/>
          <a:p>
            <a:pPr marL="0" indent="0">
              <a:buNone/>
            </a:pPr>
            <a:r>
              <a:rPr lang="sk-SK" dirty="0"/>
              <a:t>Ak nie ste členom SSK a máte záujem v najbližších 5 rokoch formovať jej smerovanie staňte sa členom SSK a hlasujte vo voľbách Výboru SSK  na funkčné obdobie 2022 – 2026. </a:t>
            </a:r>
          </a:p>
          <a:p>
            <a:pPr marL="0" indent="0">
              <a:buNone/>
            </a:pPr>
            <a:r>
              <a:rPr lang="sk-SK" dirty="0"/>
              <a:t>Vyplňte </a:t>
            </a:r>
            <a:r>
              <a:rPr lang="sk-SK" b="1" dirty="0"/>
              <a:t>registračný formulár </a:t>
            </a:r>
            <a:r>
              <a:rPr lang="sk-SK" dirty="0"/>
              <a:t>hneď teraz.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6BEFB9-E340-4B1D-9158-17C316AB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3468" y="281328"/>
            <a:ext cx="1018309" cy="1120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482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17.12.2021 sa uskutočnia Voľby riadiaceho orgánu Výbor SSK na obdobie 2022 – 2026.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17.12.2021 sa uskutočnia Voľby riadiaceho orgánu Výbor SSK na obdobie 2022 – 2026.</dc:title>
  <dc:creator>Sestak Milan NMS AOEN</dc:creator>
  <cp:lastModifiedBy>Sestak Milan NMS AOEN</cp:lastModifiedBy>
  <cp:revision>3</cp:revision>
  <dcterms:created xsi:type="dcterms:W3CDTF">2021-11-07T14:05:03Z</dcterms:created>
  <dcterms:modified xsi:type="dcterms:W3CDTF">2021-11-07T14:25:31Z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294a1c8-9899-41e7-8f6e-8b1b3c79592a_Enabled">
    <vt:lpwstr>true</vt:lpwstr>
  </property>
  <property fmtid="{D5CDD505-2E9C-101B-9397-08002B2CF9AE}" pid="3" name="MSIP_Label_7294a1c8-9899-41e7-8f6e-8b1b3c79592a_SetDate">
    <vt:lpwstr>2021-11-07T14:08:52Z</vt:lpwstr>
  </property>
  <property fmtid="{D5CDD505-2E9C-101B-9397-08002B2CF9AE}" pid="4" name="MSIP_Label_7294a1c8-9899-41e7-8f6e-8b1b3c79592a_Method">
    <vt:lpwstr>Privileged</vt:lpwstr>
  </property>
  <property fmtid="{D5CDD505-2E9C-101B-9397-08002B2CF9AE}" pid="5" name="MSIP_Label_7294a1c8-9899-41e7-8f6e-8b1b3c79592a_Name">
    <vt:lpwstr>Internal sub2 (no marking)</vt:lpwstr>
  </property>
  <property fmtid="{D5CDD505-2E9C-101B-9397-08002B2CF9AE}" pid="6" name="MSIP_Label_7294a1c8-9899-41e7-8f6e-8b1b3c79592a_SiteId">
    <vt:lpwstr>eb70b763-b6d7-4486-8555-8831709a784e</vt:lpwstr>
  </property>
  <property fmtid="{D5CDD505-2E9C-101B-9397-08002B2CF9AE}" pid="7" name="MSIP_Label_7294a1c8-9899-41e7-8f6e-8b1b3c79592a_ActionId">
    <vt:lpwstr>c0fc063c-2e12-4a8d-b80a-17434092f06c</vt:lpwstr>
  </property>
  <property fmtid="{D5CDD505-2E9C-101B-9397-08002B2CF9AE}" pid="8" name="MSIP_Label_7294a1c8-9899-41e7-8f6e-8b1b3c79592a_ContentBits">
    <vt:lpwstr>0</vt:lpwstr>
  </property>
</Properties>
</file>